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0C274-FC33-757A-3BB4-8099D39D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34C56D-E9A7-9E58-0A15-4C771128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BFD-C8BC-436D-9B59-655C5D87A3BE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CC12A0-86FF-B895-E7C3-DE2E3825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91F05-951E-EE9E-73CD-FF7C84A0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3F0C-AB41-4340-8384-B7BCA31251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54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5065778-CEB3-8E64-4808-8DC576EE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EE5F67-FDBA-AC9A-105F-17E7B9C2C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8C0F78-2C2D-1291-08DB-1C1D33D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CBFD-C8BC-436D-9B59-655C5D87A3BE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BCDD55-0DD9-63F1-63B6-B799E25A1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96FE49-8210-4FDE-5647-17AE54E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3F0C-AB41-4340-8384-B7BCA31251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25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4D00258-3020-A5CD-DD05-C068B615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3F75-35A6-80D4-0A48-3052E686C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92704D-CCC5-5556-C5C3-5393B72B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7B3714-5230-DCE0-8EEA-243623E042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B2A3C4-2064-C922-302D-13477D2D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4604DF-D265-3EDE-2AFE-F9C382E6E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4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046893-9A2A-13D6-6703-2E33F542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64FFA0-9400-7E32-1108-7EE5B7A296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7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91D436-1FBB-6B05-DBC8-3542C4F9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75D150-82C3-07D8-84F2-1601D32E0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7C15A2-F79A-6EFB-C9E3-35AC16B7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087BAB-7A3A-BF23-6423-301CE7E4A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F3C055E-C40D-C187-30BD-DB9618F1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399954-A547-E9C1-D57A-1EF55AA2D8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50D36E-264E-68B6-99F4-66D863C9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89E4A1-3C65-9262-08FA-DF648F2734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9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05D5A15-D9F4-3D5A-A94D-6C304F9E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9F0A69-0714-F89B-7565-E566C62E1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7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1955E7-F347-998C-8510-1154565E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767413-68B3-AA57-1B72-89185A67EC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8EDB3F-8137-AF8D-0B5E-DF7CAFCF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7CD8DD-5DFE-4538-6EB0-75D0091B7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0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AF65B9-5424-451D-EEFE-8CB4229E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34272B-AB52-3A35-277C-176CE74034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18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2026-02-13T11:22:38Z</dcterms:created>
  <dcterms:modified xsi:type="dcterms:W3CDTF">2026-02-13T11:22:38Z</dcterms:modified>
</cp:coreProperties>
</file>